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90"/>
  </p:normalViewPr>
  <p:slideViewPr>
    <p:cSldViewPr snapToGrid="0" snapToObjects="1">
      <p:cViewPr>
        <p:scale>
          <a:sx n="96" d="100"/>
          <a:sy n="96" d="100"/>
        </p:scale>
        <p:origin x="116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EDCE1-AD7C-4582-9E3E-A09BDC3C232F}" type="doc">
      <dgm:prSet loTypeId="urn:microsoft.com/office/officeart/2005/8/layout/list1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51F5904-D01E-469B-8050-4A85C3B4BFA9}">
      <dgm:prSet/>
      <dgm:spPr/>
      <dgm:t>
        <a:bodyPr/>
        <a:lstStyle/>
        <a:p>
          <a:r>
            <a:rPr lang="nl-NL" i="1"/>
            <a:t>Vaardigheden:</a:t>
          </a:r>
          <a:endParaRPr lang="en-US"/>
        </a:p>
      </dgm:t>
    </dgm:pt>
    <dgm:pt modelId="{7163E76D-CC5B-4AC0-82DE-210E8A2E5EA3}" type="parTrans" cxnId="{299D00B8-0490-4FB9-B6F6-DD688ED3A0AA}">
      <dgm:prSet/>
      <dgm:spPr/>
      <dgm:t>
        <a:bodyPr/>
        <a:lstStyle/>
        <a:p>
          <a:endParaRPr lang="en-US"/>
        </a:p>
      </dgm:t>
    </dgm:pt>
    <dgm:pt modelId="{79FCCAB6-09A7-41E9-BCF3-196DAECF09E4}" type="sibTrans" cxnId="{299D00B8-0490-4FB9-B6F6-DD688ED3A0AA}">
      <dgm:prSet/>
      <dgm:spPr/>
      <dgm:t>
        <a:bodyPr/>
        <a:lstStyle/>
        <a:p>
          <a:endParaRPr lang="en-US"/>
        </a:p>
      </dgm:t>
    </dgm:pt>
    <dgm:pt modelId="{4F33C47C-82E5-46ED-A0F5-5B521B03AD5F}">
      <dgm:prSet/>
      <dgm:spPr/>
      <dgm:t>
        <a:bodyPr/>
        <a:lstStyle/>
        <a:p>
          <a:r>
            <a:rPr lang="nl-NL" i="1"/>
            <a:t>Kan dieren in ziekenboeg, quarantaine of isolatie</a:t>
          </a:r>
          <a:endParaRPr lang="en-US"/>
        </a:p>
      </dgm:t>
    </dgm:pt>
    <dgm:pt modelId="{82DC34F8-43DC-4560-AC0D-07CFF0BEC113}" type="parTrans" cxnId="{ACE82346-EB87-47F8-B3AF-9A4C4F4C0119}">
      <dgm:prSet/>
      <dgm:spPr/>
      <dgm:t>
        <a:bodyPr/>
        <a:lstStyle/>
        <a:p>
          <a:endParaRPr lang="en-US"/>
        </a:p>
      </dgm:t>
    </dgm:pt>
    <dgm:pt modelId="{22FCAD51-B842-4455-999B-A5A858F7860F}" type="sibTrans" cxnId="{ACE82346-EB87-47F8-B3AF-9A4C4F4C0119}">
      <dgm:prSet/>
      <dgm:spPr/>
      <dgm:t>
        <a:bodyPr/>
        <a:lstStyle/>
        <a:p>
          <a:endParaRPr lang="en-US"/>
        </a:p>
      </dgm:t>
    </dgm:pt>
    <dgm:pt modelId="{A50EE40A-32A6-4544-937E-A997B2677773}">
      <dgm:prSet/>
      <dgm:spPr/>
      <dgm:t>
        <a:bodyPr/>
        <a:lstStyle/>
        <a:p>
          <a:r>
            <a:rPr lang="nl-NL" i="1"/>
            <a:t>Kan adequaat reageren op ziekte en afwijkend gedrag</a:t>
          </a:r>
          <a:endParaRPr lang="en-US"/>
        </a:p>
      </dgm:t>
    </dgm:pt>
    <dgm:pt modelId="{1A598E69-9BDD-4354-A147-5D29F57606CF}" type="parTrans" cxnId="{A84930D2-7D7B-4368-A17A-FD482059D173}">
      <dgm:prSet/>
      <dgm:spPr/>
      <dgm:t>
        <a:bodyPr/>
        <a:lstStyle/>
        <a:p>
          <a:endParaRPr lang="en-US"/>
        </a:p>
      </dgm:t>
    </dgm:pt>
    <dgm:pt modelId="{BE34E490-9EE2-4CB3-88AC-17766B60D43C}" type="sibTrans" cxnId="{A84930D2-7D7B-4368-A17A-FD482059D173}">
      <dgm:prSet/>
      <dgm:spPr/>
      <dgm:t>
        <a:bodyPr/>
        <a:lstStyle/>
        <a:p>
          <a:endParaRPr lang="en-US"/>
        </a:p>
      </dgm:t>
    </dgm:pt>
    <dgm:pt modelId="{D53591DB-052D-4CDA-A5D9-049720792420}">
      <dgm:prSet/>
      <dgm:spPr/>
      <dgm:t>
        <a:bodyPr/>
        <a:lstStyle/>
        <a:p>
          <a:r>
            <a:rPr lang="nl-NL" i="1"/>
            <a:t>Kan zieke en gewonde dieren transporteren</a:t>
          </a:r>
          <a:endParaRPr lang="en-US"/>
        </a:p>
      </dgm:t>
    </dgm:pt>
    <dgm:pt modelId="{9E743575-FEF6-477C-A4EA-11E4BE81FC70}" type="parTrans" cxnId="{6E0FDAEE-A39B-4B86-BD73-9FCA25811BAF}">
      <dgm:prSet/>
      <dgm:spPr/>
      <dgm:t>
        <a:bodyPr/>
        <a:lstStyle/>
        <a:p>
          <a:endParaRPr lang="en-US"/>
        </a:p>
      </dgm:t>
    </dgm:pt>
    <dgm:pt modelId="{24E4B64F-EFF8-4D8B-B879-23EFB57AD66F}" type="sibTrans" cxnId="{6E0FDAEE-A39B-4B86-BD73-9FCA25811BAF}">
      <dgm:prSet/>
      <dgm:spPr/>
      <dgm:t>
        <a:bodyPr/>
        <a:lstStyle/>
        <a:p>
          <a:endParaRPr lang="en-US"/>
        </a:p>
      </dgm:t>
    </dgm:pt>
    <dgm:pt modelId="{118C463A-341A-4132-B8AB-44C6F3DEB0EF}">
      <dgm:prSet/>
      <dgm:spPr/>
      <dgm:t>
        <a:bodyPr/>
        <a:lstStyle/>
        <a:p>
          <a:r>
            <a:rPr lang="nl-NL" i="1"/>
            <a:t>Kennis:</a:t>
          </a:r>
          <a:endParaRPr lang="en-US"/>
        </a:p>
      </dgm:t>
    </dgm:pt>
    <dgm:pt modelId="{7F5C11A0-C991-44E8-8D49-6D8D3D83EA5F}" type="parTrans" cxnId="{40559450-F6B9-48F4-A350-610C1079D20A}">
      <dgm:prSet/>
      <dgm:spPr/>
      <dgm:t>
        <a:bodyPr/>
        <a:lstStyle/>
        <a:p>
          <a:endParaRPr lang="en-US"/>
        </a:p>
      </dgm:t>
    </dgm:pt>
    <dgm:pt modelId="{AB6A72FC-0978-4876-8B15-37F9E8207073}" type="sibTrans" cxnId="{40559450-F6B9-48F4-A350-610C1079D20A}">
      <dgm:prSet/>
      <dgm:spPr/>
      <dgm:t>
        <a:bodyPr/>
        <a:lstStyle/>
        <a:p>
          <a:endParaRPr lang="en-US"/>
        </a:p>
      </dgm:t>
    </dgm:pt>
    <dgm:pt modelId="{37CC2925-3A8C-40B2-B4FF-5FCF498E705A}">
      <dgm:prSet/>
      <dgm:spPr/>
      <dgm:t>
        <a:bodyPr/>
        <a:lstStyle/>
        <a:p>
          <a:r>
            <a:rPr lang="nl-NL" i="1"/>
            <a:t>Heeft kennis van ziektebeelden, zoönose, fysieke en gedragsmatige afwijkingen bij overige zoogdieren</a:t>
          </a:r>
          <a:endParaRPr lang="en-US"/>
        </a:p>
      </dgm:t>
    </dgm:pt>
    <dgm:pt modelId="{6C53C45F-2A60-4EFE-8FBD-731F7757B8A4}" type="parTrans" cxnId="{7F15A45D-533F-4AF4-AAA1-011D917FA07A}">
      <dgm:prSet/>
      <dgm:spPr/>
      <dgm:t>
        <a:bodyPr/>
        <a:lstStyle/>
        <a:p>
          <a:endParaRPr lang="en-US"/>
        </a:p>
      </dgm:t>
    </dgm:pt>
    <dgm:pt modelId="{09186A34-55A7-4065-AC69-6D1685DB862D}" type="sibTrans" cxnId="{7F15A45D-533F-4AF4-AAA1-011D917FA07A}">
      <dgm:prSet/>
      <dgm:spPr/>
      <dgm:t>
        <a:bodyPr/>
        <a:lstStyle/>
        <a:p>
          <a:endParaRPr lang="en-US"/>
        </a:p>
      </dgm:t>
    </dgm:pt>
    <dgm:pt modelId="{2CB11299-BBF8-4B75-BEB7-D0C76230B7E4}">
      <dgm:prSet/>
      <dgm:spPr/>
      <dgm:t>
        <a:bodyPr/>
        <a:lstStyle/>
        <a:p>
          <a:r>
            <a:rPr lang="nl-NL" i="1"/>
            <a:t>Heeft kennis van preventieve en curatieve gezondheidszorg</a:t>
          </a:r>
          <a:endParaRPr lang="en-US"/>
        </a:p>
      </dgm:t>
    </dgm:pt>
    <dgm:pt modelId="{AE2EB3CE-A5E6-4871-99AC-9A90FC1E28AE}" type="parTrans" cxnId="{632B66FC-3E94-4D03-97ED-177F2315CC2C}">
      <dgm:prSet/>
      <dgm:spPr/>
      <dgm:t>
        <a:bodyPr/>
        <a:lstStyle/>
        <a:p>
          <a:endParaRPr lang="en-US"/>
        </a:p>
      </dgm:t>
    </dgm:pt>
    <dgm:pt modelId="{A071F29F-E4E2-4312-BB99-CC7BB5FFA10B}" type="sibTrans" cxnId="{632B66FC-3E94-4D03-97ED-177F2315CC2C}">
      <dgm:prSet/>
      <dgm:spPr/>
      <dgm:t>
        <a:bodyPr/>
        <a:lstStyle/>
        <a:p>
          <a:endParaRPr lang="en-US"/>
        </a:p>
      </dgm:t>
    </dgm:pt>
    <dgm:pt modelId="{293C4449-4E28-7B45-93A5-B52BE342A2C5}" type="pres">
      <dgm:prSet presAssocID="{FF4EDCE1-AD7C-4582-9E3E-A09BDC3C232F}" presName="linear" presStyleCnt="0">
        <dgm:presLayoutVars>
          <dgm:dir/>
          <dgm:animLvl val="lvl"/>
          <dgm:resizeHandles val="exact"/>
        </dgm:presLayoutVars>
      </dgm:prSet>
      <dgm:spPr/>
    </dgm:pt>
    <dgm:pt modelId="{9F595B2F-F705-0B4B-B488-C2DC9AA6E91D}" type="pres">
      <dgm:prSet presAssocID="{F51F5904-D01E-469B-8050-4A85C3B4BFA9}" presName="parentLin" presStyleCnt="0"/>
      <dgm:spPr/>
    </dgm:pt>
    <dgm:pt modelId="{366BAA27-3B2F-814C-8EFC-25F89EFC26E2}" type="pres">
      <dgm:prSet presAssocID="{F51F5904-D01E-469B-8050-4A85C3B4BFA9}" presName="parentLeftMargin" presStyleLbl="node1" presStyleIdx="0" presStyleCnt="2"/>
      <dgm:spPr/>
    </dgm:pt>
    <dgm:pt modelId="{E28B7C83-59B9-5B43-855D-26F74FA8DFED}" type="pres">
      <dgm:prSet presAssocID="{F51F5904-D01E-469B-8050-4A85C3B4BF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CFD557-6C23-6D47-B80F-D7057E1DBBCF}" type="pres">
      <dgm:prSet presAssocID="{F51F5904-D01E-469B-8050-4A85C3B4BFA9}" presName="negativeSpace" presStyleCnt="0"/>
      <dgm:spPr/>
    </dgm:pt>
    <dgm:pt modelId="{C34A4A16-DBC7-1C44-A0E1-A2B128390179}" type="pres">
      <dgm:prSet presAssocID="{F51F5904-D01E-469B-8050-4A85C3B4BFA9}" presName="childText" presStyleLbl="conFgAcc1" presStyleIdx="0" presStyleCnt="2">
        <dgm:presLayoutVars>
          <dgm:bulletEnabled val="1"/>
        </dgm:presLayoutVars>
      </dgm:prSet>
      <dgm:spPr/>
    </dgm:pt>
    <dgm:pt modelId="{9EAB1233-8327-B04B-B11F-FD2DF9F3947D}" type="pres">
      <dgm:prSet presAssocID="{79FCCAB6-09A7-41E9-BCF3-196DAECF09E4}" presName="spaceBetweenRectangles" presStyleCnt="0"/>
      <dgm:spPr/>
    </dgm:pt>
    <dgm:pt modelId="{2445F7A7-0133-5942-A9CB-8667E07D2999}" type="pres">
      <dgm:prSet presAssocID="{118C463A-341A-4132-B8AB-44C6F3DEB0EF}" presName="parentLin" presStyleCnt="0"/>
      <dgm:spPr/>
    </dgm:pt>
    <dgm:pt modelId="{6E1F2795-F973-9B43-BFA0-1A6DCC2CC32A}" type="pres">
      <dgm:prSet presAssocID="{118C463A-341A-4132-B8AB-44C6F3DEB0EF}" presName="parentLeftMargin" presStyleLbl="node1" presStyleIdx="0" presStyleCnt="2"/>
      <dgm:spPr/>
    </dgm:pt>
    <dgm:pt modelId="{B1640314-51DD-CC4D-B29C-74284525D9DB}" type="pres">
      <dgm:prSet presAssocID="{118C463A-341A-4132-B8AB-44C6F3DEB0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A86E330-D02E-9848-9BD4-50CE90931EAD}" type="pres">
      <dgm:prSet presAssocID="{118C463A-341A-4132-B8AB-44C6F3DEB0EF}" presName="negativeSpace" presStyleCnt="0"/>
      <dgm:spPr/>
    </dgm:pt>
    <dgm:pt modelId="{1C74C28D-9A74-6943-AA8E-CBCDFE9F22CB}" type="pres">
      <dgm:prSet presAssocID="{118C463A-341A-4132-B8AB-44C6F3DEB0E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47131D-1A91-8A46-A5C0-CC6463365FE3}" type="presOf" srcId="{118C463A-341A-4132-B8AB-44C6F3DEB0EF}" destId="{6E1F2795-F973-9B43-BFA0-1A6DCC2CC32A}" srcOrd="0" destOrd="0" presId="urn:microsoft.com/office/officeart/2005/8/layout/list1"/>
    <dgm:cxn modelId="{A5715E23-8C87-664F-8C58-0A61F726168B}" type="presOf" srcId="{F51F5904-D01E-469B-8050-4A85C3B4BFA9}" destId="{366BAA27-3B2F-814C-8EFC-25F89EFC26E2}" srcOrd="0" destOrd="0" presId="urn:microsoft.com/office/officeart/2005/8/layout/list1"/>
    <dgm:cxn modelId="{196EA231-81D6-D44E-9A5B-9C12A7533113}" type="presOf" srcId="{2CB11299-BBF8-4B75-BEB7-D0C76230B7E4}" destId="{1C74C28D-9A74-6943-AA8E-CBCDFE9F22CB}" srcOrd="0" destOrd="1" presId="urn:microsoft.com/office/officeart/2005/8/layout/list1"/>
    <dgm:cxn modelId="{ACE82346-EB87-47F8-B3AF-9A4C4F4C0119}" srcId="{F51F5904-D01E-469B-8050-4A85C3B4BFA9}" destId="{4F33C47C-82E5-46ED-A0F5-5B521B03AD5F}" srcOrd="0" destOrd="0" parTransId="{82DC34F8-43DC-4560-AC0D-07CFF0BEC113}" sibTransId="{22FCAD51-B842-4455-999B-A5A858F7860F}"/>
    <dgm:cxn modelId="{6506DF48-291D-E745-8FF9-2A6C97C5E79A}" type="presOf" srcId="{F51F5904-D01E-469B-8050-4A85C3B4BFA9}" destId="{E28B7C83-59B9-5B43-855D-26F74FA8DFED}" srcOrd="1" destOrd="0" presId="urn:microsoft.com/office/officeart/2005/8/layout/list1"/>
    <dgm:cxn modelId="{40559450-F6B9-48F4-A350-610C1079D20A}" srcId="{FF4EDCE1-AD7C-4582-9E3E-A09BDC3C232F}" destId="{118C463A-341A-4132-B8AB-44C6F3DEB0EF}" srcOrd="1" destOrd="0" parTransId="{7F5C11A0-C991-44E8-8D49-6D8D3D83EA5F}" sibTransId="{AB6A72FC-0978-4876-8B15-37F9E8207073}"/>
    <dgm:cxn modelId="{7F15A45D-533F-4AF4-AAA1-011D917FA07A}" srcId="{118C463A-341A-4132-B8AB-44C6F3DEB0EF}" destId="{37CC2925-3A8C-40B2-B4FF-5FCF498E705A}" srcOrd="0" destOrd="0" parTransId="{6C53C45F-2A60-4EFE-8FBD-731F7757B8A4}" sibTransId="{09186A34-55A7-4065-AC69-6D1685DB862D}"/>
    <dgm:cxn modelId="{D6FA757E-573A-5343-A481-6222DF9A3BDC}" type="presOf" srcId="{4F33C47C-82E5-46ED-A0F5-5B521B03AD5F}" destId="{C34A4A16-DBC7-1C44-A0E1-A2B128390179}" srcOrd="0" destOrd="0" presId="urn:microsoft.com/office/officeart/2005/8/layout/list1"/>
    <dgm:cxn modelId="{CD4903A7-02EF-DE42-8B6C-81B617360A0A}" type="presOf" srcId="{118C463A-341A-4132-B8AB-44C6F3DEB0EF}" destId="{B1640314-51DD-CC4D-B29C-74284525D9DB}" srcOrd="1" destOrd="0" presId="urn:microsoft.com/office/officeart/2005/8/layout/list1"/>
    <dgm:cxn modelId="{299D00B8-0490-4FB9-B6F6-DD688ED3A0AA}" srcId="{FF4EDCE1-AD7C-4582-9E3E-A09BDC3C232F}" destId="{F51F5904-D01E-469B-8050-4A85C3B4BFA9}" srcOrd="0" destOrd="0" parTransId="{7163E76D-CC5B-4AC0-82DE-210E8A2E5EA3}" sibTransId="{79FCCAB6-09A7-41E9-BCF3-196DAECF09E4}"/>
    <dgm:cxn modelId="{7D410FB8-B30B-874D-8840-53A4814956AD}" type="presOf" srcId="{37CC2925-3A8C-40B2-B4FF-5FCF498E705A}" destId="{1C74C28D-9A74-6943-AA8E-CBCDFE9F22CB}" srcOrd="0" destOrd="0" presId="urn:microsoft.com/office/officeart/2005/8/layout/list1"/>
    <dgm:cxn modelId="{A84930D2-7D7B-4368-A17A-FD482059D173}" srcId="{F51F5904-D01E-469B-8050-4A85C3B4BFA9}" destId="{A50EE40A-32A6-4544-937E-A997B2677773}" srcOrd="1" destOrd="0" parTransId="{1A598E69-9BDD-4354-A147-5D29F57606CF}" sibTransId="{BE34E490-9EE2-4CB3-88AC-17766B60D43C}"/>
    <dgm:cxn modelId="{047C02D3-3342-474A-AD3E-7AE92027D396}" type="presOf" srcId="{A50EE40A-32A6-4544-937E-A997B2677773}" destId="{C34A4A16-DBC7-1C44-A0E1-A2B128390179}" srcOrd="0" destOrd="1" presId="urn:microsoft.com/office/officeart/2005/8/layout/list1"/>
    <dgm:cxn modelId="{E68480D5-9BCC-0843-984F-13617A3031C9}" type="presOf" srcId="{D53591DB-052D-4CDA-A5D9-049720792420}" destId="{C34A4A16-DBC7-1C44-A0E1-A2B128390179}" srcOrd="0" destOrd="2" presId="urn:microsoft.com/office/officeart/2005/8/layout/list1"/>
    <dgm:cxn modelId="{8B87D3EB-2332-9640-BB36-45C43B96540C}" type="presOf" srcId="{FF4EDCE1-AD7C-4582-9E3E-A09BDC3C232F}" destId="{293C4449-4E28-7B45-93A5-B52BE342A2C5}" srcOrd="0" destOrd="0" presId="urn:microsoft.com/office/officeart/2005/8/layout/list1"/>
    <dgm:cxn modelId="{6E0FDAEE-A39B-4B86-BD73-9FCA25811BAF}" srcId="{F51F5904-D01E-469B-8050-4A85C3B4BFA9}" destId="{D53591DB-052D-4CDA-A5D9-049720792420}" srcOrd="2" destOrd="0" parTransId="{9E743575-FEF6-477C-A4EA-11E4BE81FC70}" sibTransId="{24E4B64F-EFF8-4D8B-B879-23EFB57AD66F}"/>
    <dgm:cxn modelId="{632B66FC-3E94-4D03-97ED-177F2315CC2C}" srcId="{118C463A-341A-4132-B8AB-44C6F3DEB0EF}" destId="{2CB11299-BBF8-4B75-BEB7-D0C76230B7E4}" srcOrd="1" destOrd="0" parTransId="{AE2EB3CE-A5E6-4871-99AC-9A90FC1E28AE}" sibTransId="{A071F29F-E4E2-4312-BB99-CC7BB5FFA10B}"/>
    <dgm:cxn modelId="{CA86AC91-572A-024A-B490-075B9647B2DE}" type="presParOf" srcId="{293C4449-4E28-7B45-93A5-B52BE342A2C5}" destId="{9F595B2F-F705-0B4B-B488-C2DC9AA6E91D}" srcOrd="0" destOrd="0" presId="urn:microsoft.com/office/officeart/2005/8/layout/list1"/>
    <dgm:cxn modelId="{213E3CC7-0DBD-624B-8C13-0EBEF425102C}" type="presParOf" srcId="{9F595B2F-F705-0B4B-B488-C2DC9AA6E91D}" destId="{366BAA27-3B2F-814C-8EFC-25F89EFC26E2}" srcOrd="0" destOrd="0" presId="urn:microsoft.com/office/officeart/2005/8/layout/list1"/>
    <dgm:cxn modelId="{E312DEC8-217F-6341-87E0-DEB538AD9A48}" type="presParOf" srcId="{9F595B2F-F705-0B4B-B488-C2DC9AA6E91D}" destId="{E28B7C83-59B9-5B43-855D-26F74FA8DFED}" srcOrd="1" destOrd="0" presId="urn:microsoft.com/office/officeart/2005/8/layout/list1"/>
    <dgm:cxn modelId="{441D15B7-6CA6-EE4B-9824-E8E9A4589345}" type="presParOf" srcId="{293C4449-4E28-7B45-93A5-B52BE342A2C5}" destId="{35CFD557-6C23-6D47-B80F-D7057E1DBBCF}" srcOrd="1" destOrd="0" presId="urn:microsoft.com/office/officeart/2005/8/layout/list1"/>
    <dgm:cxn modelId="{FB07FADF-D9C8-DB4C-A875-90218BD308D1}" type="presParOf" srcId="{293C4449-4E28-7B45-93A5-B52BE342A2C5}" destId="{C34A4A16-DBC7-1C44-A0E1-A2B128390179}" srcOrd="2" destOrd="0" presId="urn:microsoft.com/office/officeart/2005/8/layout/list1"/>
    <dgm:cxn modelId="{0B9A71B7-8D6B-2945-BE25-A5D28464FBCC}" type="presParOf" srcId="{293C4449-4E28-7B45-93A5-B52BE342A2C5}" destId="{9EAB1233-8327-B04B-B11F-FD2DF9F3947D}" srcOrd="3" destOrd="0" presId="urn:microsoft.com/office/officeart/2005/8/layout/list1"/>
    <dgm:cxn modelId="{43116EA6-4F55-6F4B-A202-BC54936F5CFD}" type="presParOf" srcId="{293C4449-4E28-7B45-93A5-B52BE342A2C5}" destId="{2445F7A7-0133-5942-A9CB-8667E07D2999}" srcOrd="4" destOrd="0" presId="urn:microsoft.com/office/officeart/2005/8/layout/list1"/>
    <dgm:cxn modelId="{723BD2CB-6298-544F-9435-18F7DC4D8517}" type="presParOf" srcId="{2445F7A7-0133-5942-A9CB-8667E07D2999}" destId="{6E1F2795-F973-9B43-BFA0-1A6DCC2CC32A}" srcOrd="0" destOrd="0" presId="urn:microsoft.com/office/officeart/2005/8/layout/list1"/>
    <dgm:cxn modelId="{25FB0A13-1DEE-9F41-89D6-1DBA8FCFFBE6}" type="presParOf" srcId="{2445F7A7-0133-5942-A9CB-8667E07D2999}" destId="{B1640314-51DD-CC4D-B29C-74284525D9DB}" srcOrd="1" destOrd="0" presId="urn:microsoft.com/office/officeart/2005/8/layout/list1"/>
    <dgm:cxn modelId="{2FA5062C-8814-0342-B4A5-34AC19EE896C}" type="presParOf" srcId="{293C4449-4E28-7B45-93A5-B52BE342A2C5}" destId="{DA86E330-D02E-9848-9BD4-50CE90931EAD}" srcOrd="5" destOrd="0" presId="urn:microsoft.com/office/officeart/2005/8/layout/list1"/>
    <dgm:cxn modelId="{4D1938BD-24BD-7A44-B46B-1FC43E143E3F}" type="presParOf" srcId="{293C4449-4E28-7B45-93A5-B52BE342A2C5}" destId="{1C74C28D-9A74-6943-AA8E-CBCDFE9F22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6DF35-93CB-4F8E-B326-12BEB3E54FE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B7431E-19F1-4575-AE39-C59C4F80BD8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Wat voor soort ziekte</a:t>
          </a:r>
          <a:endParaRPr lang="en-US"/>
        </a:p>
      </dgm:t>
    </dgm:pt>
    <dgm:pt modelId="{D9BD41CF-9BEA-431D-8158-160D74080445}" type="parTrans" cxnId="{BC0E1136-A8F8-4E80-B967-969DB51B068F}">
      <dgm:prSet/>
      <dgm:spPr/>
      <dgm:t>
        <a:bodyPr/>
        <a:lstStyle/>
        <a:p>
          <a:endParaRPr lang="en-US"/>
        </a:p>
      </dgm:t>
    </dgm:pt>
    <dgm:pt modelId="{9E351569-2D14-4D2B-9E49-53A06782367B}" type="sibTrans" cxnId="{BC0E1136-A8F8-4E80-B967-969DB51B06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4A7C3C-77B4-498A-877C-6AF260DC862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Symptomen</a:t>
          </a:r>
          <a:endParaRPr lang="en-US"/>
        </a:p>
      </dgm:t>
    </dgm:pt>
    <dgm:pt modelId="{55BC888E-6FB1-4DE2-963F-D59A4D7B34A2}" type="parTrans" cxnId="{507030BF-16FE-418B-90FD-1B0AFF360708}">
      <dgm:prSet/>
      <dgm:spPr/>
      <dgm:t>
        <a:bodyPr/>
        <a:lstStyle/>
        <a:p>
          <a:endParaRPr lang="en-US"/>
        </a:p>
      </dgm:t>
    </dgm:pt>
    <dgm:pt modelId="{3237B46E-8409-4FE4-9756-DFCD1FC43B15}" type="sibTrans" cxnId="{507030BF-16FE-418B-90FD-1B0AFF3607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300F83-1B48-4F7D-8A7B-08B2FCE8BD7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Behandeling</a:t>
          </a:r>
          <a:endParaRPr lang="en-US"/>
        </a:p>
      </dgm:t>
    </dgm:pt>
    <dgm:pt modelId="{404E1E3F-CAE2-4124-899B-BE063FFFF14F}" type="parTrans" cxnId="{D3527265-1165-4DA6-A2CA-7AFBEB289EAD}">
      <dgm:prSet/>
      <dgm:spPr/>
      <dgm:t>
        <a:bodyPr/>
        <a:lstStyle/>
        <a:p>
          <a:endParaRPr lang="en-US"/>
        </a:p>
      </dgm:t>
    </dgm:pt>
    <dgm:pt modelId="{5C990844-BD74-4172-9622-473DEE811FF0}" type="sibTrans" cxnId="{D3527265-1165-4DA6-A2CA-7AFBEB289EA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E64712-01A6-4E1B-8429-E89CCDAC475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Prognose</a:t>
          </a:r>
          <a:endParaRPr lang="en-US"/>
        </a:p>
      </dgm:t>
    </dgm:pt>
    <dgm:pt modelId="{9F1C4827-3CC7-402D-AF0B-DB5FD5C98463}" type="parTrans" cxnId="{B9840140-8AFE-4551-B02A-37C855EF7490}">
      <dgm:prSet/>
      <dgm:spPr/>
      <dgm:t>
        <a:bodyPr/>
        <a:lstStyle/>
        <a:p>
          <a:endParaRPr lang="en-US"/>
        </a:p>
      </dgm:t>
    </dgm:pt>
    <dgm:pt modelId="{C2D515FB-5CBF-4174-B76C-EFCA7272904A}" type="sibTrans" cxnId="{B9840140-8AFE-4551-B02A-37C855EF74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681FB1-2691-4A26-9FAD-EAD7193AAAD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Preventie</a:t>
          </a:r>
          <a:endParaRPr lang="en-US"/>
        </a:p>
      </dgm:t>
    </dgm:pt>
    <dgm:pt modelId="{4C9435A8-8DB3-4DEC-BDE1-6C2A3C0883C3}" type="parTrans" cxnId="{5DBDBB26-D8AC-4FFA-8BDC-C6C80716755F}">
      <dgm:prSet/>
      <dgm:spPr/>
      <dgm:t>
        <a:bodyPr/>
        <a:lstStyle/>
        <a:p>
          <a:endParaRPr lang="en-US"/>
        </a:p>
      </dgm:t>
    </dgm:pt>
    <dgm:pt modelId="{2A66B067-D902-4ACB-8282-BE2FEE3CBB01}" type="sibTrans" cxnId="{5DBDBB26-D8AC-4FFA-8BDC-C6C80716755F}">
      <dgm:prSet/>
      <dgm:spPr/>
      <dgm:t>
        <a:bodyPr/>
        <a:lstStyle/>
        <a:p>
          <a:endParaRPr lang="en-US"/>
        </a:p>
      </dgm:t>
    </dgm:pt>
    <dgm:pt modelId="{2CA14155-5B4B-437A-837D-5D187EC7C52A}" type="pres">
      <dgm:prSet presAssocID="{4E26DF35-93CB-4F8E-B326-12BEB3E54FED}" presName="root" presStyleCnt="0">
        <dgm:presLayoutVars>
          <dgm:dir/>
          <dgm:resizeHandles val="exact"/>
        </dgm:presLayoutVars>
      </dgm:prSet>
      <dgm:spPr/>
    </dgm:pt>
    <dgm:pt modelId="{8D2066DE-AD0D-426F-AF9C-E169820C943B}" type="pres">
      <dgm:prSet presAssocID="{4E26DF35-93CB-4F8E-B326-12BEB3E54FED}" presName="container" presStyleCnt="0">
        <dgm:presLayoutVars>
          <dgm:dir/>
          <dgm:resizeHandles val="exact"/>
        </dgm:presLayoutVars>
      </dgm:prSet>
      <dgm:spPr/>
    </dgm:pt>
    <dgm:pt modelId="{A4A463E7-5815-4DBF-9377-98688EED0EE2}" type="pres">
      <dgm:prSet presAssocID="{0AB7431E-19F1-4575-AE39-C59C4F80BD8A}" presName="compNode" presStyleCnt="0"/>
      <dgm:spPr/>
    </dgm:pt>
    <dgm:pt modelId="{F303A2DD-045F-4343-BDDF-4F2867CC42EE}" type="pres">
      <dgm:prSet presAssocID="{0AB7431E-19F1-4575-AE39-C59C4F80BD8A}" presName="iconBgRect" presStyleLbl="bgShp" presStyleIdx="0" presStyleCnt="5"/>
      <dgm:spPr/>
    </dgm:pt>
    <dgm:pt modelId="{C5074E13-6FEB-46BC-9408-F0814035BA90}" type="pres">
      <dgm:prSet presAssocID="{0AB7431E-19F1-4575-AE39-C59C4F80BD8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op"/>
        </a:ext>
      </dgm:extLst>
    </dgm:pt>
    <dgm:pt modelId="{41ECD222-9411-4E7C-A43A-25524A77B726}" type="pres">
      <dgm:prSet presAssocID="{0AB7431E-19F1-4575-AE39-C59C4F80BD8A}" presName="spaceRect" presStyleCnt="0"/>
      <dgm:spPr/>
    </dgm:pt>
    <dgm:pt modelId="{6E25967F-FC37-49FB-9A8A-0148DBE2AFDA}" type="pres">
      <dgm:prSet presAssocID="{0AB7431E-19F1-4575-AE39-C59C4F80BD8A}" presName="textRect" presStyleLbl="revTx" presStyleIdx="0" presStyleCnt="5">
        <dgm:presLayoutVars>
          <dgm:chMax val="1"/>
          <dgm:chPref val="1"/>
        </dgm:presLayoutVars>
      </dgm:prSet>
      <dgm:spPr/>
    </dgm:pt>
    <dgm:pt modelId="{CFD1514D-B248-4162-8C4E-6169F18EC34C}" type="pres">
      <dgm:prSet presAssocID="{9E351569-2D14-4D2B-9E49-53A06782367B}" presName="sibTrans" presStyleLbl="sibTrans2D1" presStyleIdx="0" presStyleCnt="0"/>
      <dgm:spPr/>
    </dgm:pt>
    <dgm:pt modelId="{CC4539B1-D61F-415A-8D9C-C87F18EEE101}" type="pres">
      <dgm:prSet presAssocID="{AA4A7C3C-77B4-498A-877C-6AF260DC8628}" presName="compNode" presStyleCnt="0"/>
      <dgm:spPr/>
    </dgm:pt>
    <dgm:pt modelId="{DD470CB8-A4F3-433F-8806-A9D4CCBA1C9C}" type="pres">
      <dgm:prSet presAssocID="{AA4A7C3C-77B4-498A-877C-6AF260DC8628}" presName="iconBgRect" presStyleLbl="bgShp" presStyleIdx="1" presStyleCnt="5"/>
      <dgm:spPr/>
    </dgm:pt>
    <dgm:pt modelId="{8124E270-AF0F-4806-BEE1-AE5D80865060}" type="pres">
      <dgm:prSet presAssocID="{AA4A7C3C-77B4-498A-877C-6AF260DC86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AA0352C-C009-4B3A-A5A9-8C520ABB4FC3}" type="pres">
      <dgm:prSet presAssocID="{AA4A7C3C-77B4-498A-877C-6AF260DC8628}" presName="spaceRect" presStyleCnt="0"/>
      <dgm:spPr/>
    </dgm:pt>
    <dgm:pt modelId="{8D1A8F92-8DA2-4E0B-95EE-9E60E0232E55}" type="pres">
      <dgm:prSet presAssocID="{AA4A7C3C-77B4-498A-877C-6AF260DC8628}" presName="textRect" presStyleLbl="revTx" presStyleIdx="1" presStyleCnt="5">
        <dgm:presLayoutVars>
          <dgm:chMax val="1"/>
          <dgm:chPref val="1"/>
        </dgm:presLayoutVars>
      </dgm:prSet>
      <dgm:spPr/>
    </dgm:pt>
    <dgm:pt modelId="{E4A83C1C-3D84-40FD-B423-21195BF67BC2}" type="pres">
      <dgm:prSet presAssocID="{3237B46E-8409-4FE4-9756-DFCD1FC43B15}" presName="sibTrans" presStyleLbl="sibTrans2D1" presStyleIdx="0" presStyleCnt="0"/>
      <dgm:spPr/>
    </dgm:pt>
    <dgm:pt modelId="{00180060-03BA-4E10-B216-B49D47B98188}" type="pres">
      <dgm:prSet presAssocID="{6A300F83-1B48-4F7D-8A7B-08B2FCE8BD70}" presName="compNode" presStyleCnt="0"/>
      <dgm:spPr/>
    </dgm:pt>
    <dgm:pt modelId="{464332B5-E50D-41B1-A656-84366FF33F49}" type="pres">
      <dgm:prSet presAssocID="{6A300F83-1B48-4F7D-8A7B-08B2FCE8BD70}" presName="iconBgRect" presStyleLbl="bgShp" presStyleIdx="2" presStyleCnt="5"/>
      <dgm:spPr/>
    </dgm:pt>
    <dgm:pt modelId="{C1356369-2272-467A-A71D-40731C5245D4}" type="pres">
      <dgm:prSet presAssocID="{6A300F83-1B48-4F7D-8A7B-08B2FCE8BD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sch"/>
        </a:ext>
      </dgm:extLst>
    </dgm:pt>
    <dgm:pt modelId="{4C1F1E26-6754-4F56-A251-94CDE69C73AD}" type="pres">
      <dgm:prSet presAssocID="{6A300F83-1B48-4F7D-8A7B-08B2FCE8BD70}" presName="spaceRect" presStyleCnt="0"/>
      <dgm:spPr/>
    </dgm:pt>
    <dgm:pt modelId="{B6CBC87E-197F-423D-955D-4307771A3E78}" type="pres">
      <dgm:prSet presAssocID="{6A300F83-1B48-4F7D-8A7B-08B2FCE8BD70}" presName="textRect" presStyleLbl="revTx" presStyleIdx="2" presStyleCnt="5">
        <dgm:presLayoutVars>
          <dgm:chMax val="1"/>
          <dgm:chPref val="1"/>
        </dgm:presLayoutVars>
      </dgm:prSet>
      <dgm:spPr/>
    </dgm:pt>
    <dgm:pt modelId="{1DF55583-39FD-4DAD-B97C-C9198FD4EDA3}" type="pres">
      <dgm:prSet presAssocID="{5C990844-BD74-4172-9622-473DEE811FF0}" presName="sibTrans" presStyleLbl="sibTrans2D1" presStyleIdx="0" presStyleCnt="0"/>
      <dgm:spPr/>
    </dgm:pt>
    <dgm:pt modelId="{0D1CFC6E-549D-4D0F-A55D-7F6AF333FDA7}" type="pres">
      <dgm:prSet presAssocID="{9DE64712-01A6-4E1B-8429-E89CCDAC475D}" presName="compNode" presStyleCnt="0"/>
      <dgm:spPr/>
    </dgm:pt>
    <dgm:pt modelId="{460E1C9E-F930-424E-9DAF-B73DBF60CCAF}" type="pres">
      <dgm:prSet presAssocID="{9DE64712-01A6-4E1B-8429-E89CCDAC475D}" presName="iconBgRect" presStyleLbl="bgShp" presStyleIdx="3" presStyleCnt="5"/>
      <dgm:spPr/>
    </dgm:pt>
    <dgm:pt modelId="{042590F5-670E-475E-A33B-7FF23DF57A5F}" type="pres">
      <dgm:prSet presAssocID="{9DE64712-01A6-4E1B-8429-E89CCDAC47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FD14A2A-D8A4-4A77-8844-EF5C44551CF9}" type="pres">
      <dgm:prSet presAssocID="{9DE64712-01A6-4E1B-8429-E89CCDAC475D}" presName="spaceRect" presStyleCnt="0"/>
      <dgm:spPr/>
    </dgm:pt>
    <dgm:pt modelId="{E76782EA-FEFF-4F32-A18E-13372B2A6167}" type="pres">
      <dgm:prSet presAssocID="{9DE64712-01A6-4E1B-8429-E89CCDAC475D}" presName="textRect" presStyleLbl="revTx" presStyleIdx="3" presStyleCnt="5">
        <dgm:presLayoutVars>
          <dgm:chMax val="1"/>
          <dgm:chPref val="1"/>
        </dgm:presLayoutVars>
      </dgm:prSet>
      <dgm:spPr/>
    </dgm:pt>
    <dgm:pt modelId="{28573B5B-D693-470A-82C4-264D319FF85C}" type="pres">
      <dgm:prSet presAssocID="{C2D515FB-5CBF-4174-B76C-EFCA7272904A}" presName="sibTrans" presStyleLbl="sibTrans2D1" presStyleIdx="0" presStyleCnt="0"/>
      <dgm:spPr/>
    </dgm:pt>
    <dgm:pt modelId="{9527EA09-03B1-4893-B3F9-59A70E050D29}" type="pres">
      <dgm:prSet presAssocID="{18681FB1-2691-4A26-9FAD-EAD7193AAAD3}" presName="compNode" presStyleCnt="0"/>
      <dgm:spPr/>
    </dgm:pt>
    <dgm:pt modelId="{50A40962-9ADE-4B1B-ABDB-C154A89AEDB7}" type="pres">
      <dgm:prSet presAssocID="{18681FB1-2691-4A26-9FAD-EAD7193AAAD3}" presName="iconBgRect" presStyleLbl="bgShp" presStyleIdx="4" presStyleCnt="5"/>
      <dgm:spPr/>
    </dgm:pt>
    <dgm:pt modelId="{ECCC19EF-634A-4AC9-B5F7-55B29F76EF42}" type="pres">
      <dgm:prSet presAssocID="{18681FB1-2691-4A26-9FAD-EAD7193AAAD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ald"/>
        </a:ext>
      </dgm:extLst>
    </dgm:pt>
    <dgm:pt modelId="{7A88E344-1130-4822-9DED-F9713779E86D}" type="pres">
      <dgm:prSet presAssocID="{18681FB1-2691-4A26-9FAD-EAD7193AAAD3}" presName="spaceRect" presStyleCnt="0"/>
      <dgm:spPr/>
    </dgm:pt>
    <dgm:pt modelId="{FB34B71E-DD2C-44A5-A084-F4C79AD3AC89}" type="pres">
      <dgm:prSet presAssocID="{18681FB1-2691-4A26-9FAD-EAD7193AAAD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DBDBB26-D8AC-4FFA-8BDC-C6C80716755F}" srcId="{4E26DF35-93CB-4F8E-B326-12BEB3E54FED}" destId="{18681FB1-2691-4A26-9FAD-EAD7193AAAD3}" srcOrd="4" destOrd="0" parTransId="{4C9435A8-8DB3-4DEC-BDE1-6C2A3C0883C3}" sibTransId="{2A66B067-D902-4ACB-8282-BE2FEE3CBB01}"/>
    <dgm:cxn modelId="{D6DE7B2C-1BD9-4384-AFFD-83A04C4E5972}" type="presOf" srcId="{AA4A7C3C-77B4-498A-877C-6AF260DC8628}" destId="{8D1A8F92-8DA2-4E0B-95EE-9E60E0232E55}" srcOrd="0" destOrd="0" presId="urn:microsoft.com/office/officeart/2018/2/layout/IconCircleList"/>
    <dgm:cxn modelId="{BC0E1136-A8F8-4E80-B967-969DB51B068F}" srcId="{4E26DF35-93CB-4F8E-B326-12BEB3E54FED}" destId="{0AB7431E-19F1-4575-AE39-C59C4F80BD8A}" srcOrd="0" destOrd="0" parTransId="{D9BD41CF-9BEA-431D-8158-160D74080445}" sibTransId="{9E351569-2D14-4D2B-9E49-53A06782367B}"/>
    <dgm:cxn modelId="{B9840140-8AFE-4551-B02A-37C855EF7490}" srcId="{4E26DF35-93CB-4F8E-B326-12BEB3E54FED}" destId="{9DE64712-01A6-4E1B-8429-E89CCDAC475D}" srcOrd="3" destOrd="0" parTransId="{9F1C4827-3CC7-402D-AF0B-DB5FD5C98463}" sibTransId="{C2D515FB-5CBF-4174-B76C-EFCA7272904A}"/>
    <dgm:cxn modelId="{0C6CD540-E911-4550-8572-BB977BECAC37}" type="presOf" srcId="{5C990844-BD74-4172-9622-473DEE811FF0}" destId="{1DF55583-39FD-4DAD-B97C-C9198FD4EDA3}" srcOrd="0" destOrd="0" presId="urn:microsoft.com/office/officeart/2018/2/layout/IconCircleList"/>
    <dgm:cxn modelId="{AAF04852-BE10-4EF2-A81A-43485BBC5396}" type="presOf" srcId="{9E351569-2D14-4D2B-9E49-53A06782367B}" destId="{CFD1514D-B248-4162-8C4E-6169F18EC34C}" srcOrd="0" destOrd="0" presId="urn:microsoft.com/office/officeart/2018/2/layout/IconCircleList"/>
    <dgm:cxn modelId="{0D8E2259-1321-4420-9A1F-5104108F7398}" type="presOf" srcId="{0AB7431E-19F1-4575-AE39-C59C4F80BD8A}" destId="{6E25967F-FC37-49FB-9A8A-0148DBE2AFDA}" srcOrd="0" destOrd="0" presId="urn:microsoft.com/office/officeart/2018/2/layout/IconCircleList"/>
    <dgm:cxn modelId="{D3527265-1165-4DA6-A2CA-7AFBEB289EAD}" srcId="{4E26DF35-93CB-4F8E-B326-12BEB3E54FED}" destId="{6A300F83-1B48-4F7D-8A7B-08B2FCE8BD70}" srcOrd="2" destOrd="0" parTransId="{404E1E3F-CAE2-4124-899B-BE063FFFF14F}" sibTransId="{5C990844-BD74-4172-9622-473DEE811FF0}"/>
    <dgm:cxn modelId="{E93B419C-5EA8-44D1-9EC5-778F2DC9AB2B}" type="presOf" srcId="{4E26DF35-93CB-4F8E-B326-12BEB3E54FED}" destId="{2CA14155-5B4B-437A-837D-5D187EC7C52A}" srcOrd="0" destOrd="0" presId="urn:microsoft.com/office/officeart/2018/2/layout/IconCircleList"/>
    <dgm:cxn modelId="{478B33A0-97DA-4602-9FF4-32952AD6D92C}" type="presOf" srcId="{6A300F83-1B48-4F7D-8A7B-08B2FCE8BD70}" destId="{B6CBC87E-197F-423D-955D-4307771A3E78}" srcOrd="0" destOrd="0" presId="urn:microsoft.com/office/officeart/2018/2/layout/IconCircleList"/>
    <dgm:cxn modelId="{050D3AA5-BEC6-4339-923D-A0A33F518429}" type="presOf" srcId="{C2D515FB-5CBF-4174-B76C-EFCA7272904A}" destId="{28573B5B-D693-470A-82C4-264D319FF85C}" srcOrd="0" destOrd="0" presId="urn:microsoft.com/office/officeart/2018/2/layout/IconCircleList"/>
    <dgm:cxn modelId="{C032A7A8-CEB5-4296-B6FE-4C7286458F6D}" type="presOf" srcId="{18681FB1-2691-4A26-9FAD-EAD7193AAAD3}" destId="{FB34B71E-DD2C-44A5-A084-F4C79AD3AC89}" srcOrd="0" destOrd="0" presId="urn:microsoft.com/office/officeart/2018/2/layout/IconCircleList"/>
    <dgm:cxn modelId="{507030BF-16FE-418B-90FD-1B0AFF360708}" srcId="{4E26DF35-93CB-4F8E-B326-12BEB3E54FED}" destId="{AA4A7C3C-77B4-498A-877C-6AF260DC8628}" srcOrd="1" destOrd="0" parTransId="{55BC888E-6FB1-4DE2-963F-D59A4D7B34A2}" sibTransId="{3237B46E-8409-4FE4-9756-DFCD1FC43B15}"/>
    <dgm:cxn modelId="{9549EBCF-1284-40F1-9404-F7CA7D555DB3}" type="presOf" srcId="{9DE64712-01A6-4E1B-8429-E89CCDAC475D}" destId="{E76782EA-FEFF-4F32-A18E-13372B2A6167}" srcOrd="0" destOrd="0" presId="urn:microsoft.com/office/officeart/2018/2/layout/IconCircleList"/>
    <dgm:cxn modelId="{4E29C8F8-96F2-4A95-9197-6568C2527D47}" type="presOf" srcId="{3237B46E-8409-4FE4-9756-DFCD1FC43B15}" destId="{E4A83C1C-3D84-40FD-B423-21195BF67BC2}" srcOrd="0" destOrd="0" presId="urn:microsoft.com/office/officeart/2018/2/layout/IconCircleList"/>
    <dgm:cxn modelId="{86BC8495-9678-4F7A-95C1-CA787B1BA2AD}" type="presParOf" srcId="{2CA14155-5B4B-437A-837D-5D187EC7C52A}" destId="{8D2066DE-AD0D-426F-AF9C-E169820C943B}" srcOrd="0" destOrd="0" presId="urn:microsoft.com/office/officeart/2018/2/layout/IconCircleList"/>
    <dgm:cxn modelId="{C2E19219-0132-4BC8-B658-95A475D3E5C4}" type="presParOf" srcId="{8D2066DE-AD0D-426F-AF9C-E169820C943B}" destId="{A4A463E7-5815-4DBF-9377-98688EED0EE2}" srcOrd="0" destOrd="0" presId="urn:microsoft.com/office/officeart/2018/2/layout/IconCircleList"/>
    <dgm:cxn modelId="{D39844F5-5A3F-4F8E-9DA4-4464DC8E97BA}" type="presParOf" srcId="{A4A463E7-5815-4DBF-9377-98688EED0EE2}" destId="{F303A2DD-045F-4343-BDDF-4F2867CC42EE}" srcOrd="0" destOrd="0" presId="urn:microsoft.com/office/officeart/2018/2/layout/IconCircleList"/>
    <dgm:cxn modelId="{E48751DC-A8F8-4EC1-9C8C-DDEC8F55D589}" type="presParOf" srcId="{A4A463E7-5815-4DBF-9377-98688EED0EE2}" destId="{C5074E13-6FEB-46BC-9408-F0814035BA90}" srcOrd="1" destOrd="0" presId="urn:microsoft.com/office/officeart/2018/2/layout/IconCircleList"/>
    <dgm:cxn modelId="{82FFADAF-E4CB-4CB5-A0F4-76DF977EE375}" type="presParOf" srcId="{A4A463E7-5815-4DBF-9377-98688EED0EE2}" destId="{41ECD222-9411-4E7C-A43A-25524A77B726}" srcOrd="2" destOrd="0" presId="urn:microsoft.com/office/officeart/2018/2/layout/IconCircleList"/>
    <dgm:cxn modelId="{3D5E3E41-CD13-4C5A-AFA3-35487DA759B6}" type="presParOf" srcId="{A4A463E7-5815-4DBF-9377-98688EED0EE2}" destId="{6E25967F-FC37-49FB-9A8A-0148DBE2AFDA}" srcOrd="3" destOrd="0" presId="urn:microsoft.com/office/officeart/2018/2/layout/IconCircleList"/>
    <dgm:cxn modelId="{F7CED386-2B76-4A19-B03E-231F19CA9458}" type="presParOf" srcId="{8D2066DE-AD0D-426F-AF9C-E169820C943B}" destId="{CFD1514D-B248-4162-8C4E-6169F18EC34C}" srcOrd="1" destOrd="0" presId="urn:microsoft.com/office/officeart/2018/2/layout/IconCircleList"/>
    <dgm:cxn modelId="{F6197A13-18E3-43FB-9E1A-BD9597976C50}" type="presParOf" srcId="{8D2066DE-AD0D-426F-AF9C-E169820C943B}" destId="{CC4539B1-D61F-415A-8D9C-C87F18EEE101}" srcOrd="2" destOrd="0" presId="urn:microsoft.com/office/officeart/2018/2/layout/IconCircleList"/>
    <dgm:cxn modelId="{93EAD152-CD2B-45CF-80A3-7BD871F6C84A}" type="presParOf" srcId="{CC4539B1-D61F-415A-8D9C-C87F18EEE101}" destId="{DD470CB8-A4F3-433F-8806-A9D4CCBA1C9C}" srcOrd="0" destOrd="0" presId="urn:microsoft.com/office/officeart/2018/2/layout/IconCircleList"/>
    <dgm:cxn modelId="{5286207B-3102-4526-B4D2-CD1A688B1F81}" type="presParOf" srcId="{CC4539B1-D61F-415A-8D9C-C87F18EEE101}" destId="{8124E270-AF0F-4806-BEE1-AE5D80865060}" srcOrd="1" destOrd="0" presId="urn:microsoft.com/office/officeart/2018/2/layout/IconCircleList"/>
    <dgm:cxn modelId="{9504C6BB-AF64-431E-A4CB-408923F1C6BF}" type="presParOf" srcId="{CC4539B1-D61F-415A-8D9C-C87F18EEE101}" destId="{1AA0352C-C009-4B3A-A5A9-8C520ABB4FC3}" srcOrd="2" destOrd="0" presId="urn:microsoft.com/office/officeart/2018/2/layout/IconCircleList"/>
    <dgm:cxn modelId="{7B1BEB0F-DE95-4E88-A879-81F6F339F56F}" type="presParOf" srcId="{CC4539B1-D61F-415A-8D9C-C87F18EEE101}" destId="{8D1A8F92-8DA2-4E0B-95EE-9E60E0232E55}" srcOrd="3" destOrd="0" presId="urn:microsoft.com/office/officeart/2018/2/layout/IconCircleList"/>
    <dgm:cxn modelId="{C99B7729-6F58-4F1E-B46C-AF7C3E52CA17}" type="presParOf" srcId="{8D2066DE-AD0D-426F-AF9C-E169820C943B}" destId="{E4A83C1C-3D84-40FD-B423-21195BF67BC2}" srcOrd="3" destOrd="0" presId="urn:microsoft.com/office/officeart/2018/2/layout/IconCircleList"/>
    <dgm:cxn modelId="{30D4C266-77A1-45CF-9FA2-EFFCF8219253}" type="presParOf" srcId="{8D2066DE-AD0D-426F-AF9C-E169820C943B}" destId="{00180060-03BA-4E10-B216-B49D47B98188}" srcOrd="4" destOrd="0" presId="urn:microsoft.com/office/officeart/2018/2/layout/IconCircleList"/>
    <dgm:cxn modelId="{A3647796-F87C-4D15-BC3A-5BC0B8B0F9E1}" type="presParOf" srcId="{00180060-03BA-4E10-B216-B49D47B98188}" destId="{464332B5-E50D-41B1-A656-84366FF33F49}" srcOrd="0" destOrd="0" presId="urn:microsoft.com/office/officeart/2018/2/layout/IconCircleList"/>
    <dgm:cxn modelId="{A424EE0F-681A-4CFC-B0F5-52FEF47D892E}" type="presParOf" srcId="{00180060-03BA-4E10-B216-B49D47B98188}" destId="{C1356369-2272-467A-A71D-40731C5245D4}" srcOrd="1" destOrd="0" presId="urn:microsoft.com/office/officeart/2018/2/layout/IconCircleList"/>
    <dgm:cxn modelId="{0A90C9E9-F60E-43C2-8BEE-C4B562EBB279}" type="presParOf" srcId="{00180060-03BA-4E10-B216-B49D47B98188}" destId="{4C1F1E26-6754-4F56-A251-94CDE69C73AD}" srcOrd="2" destOrd="0" presId="urn:microsoft.com/office/officeart/2018/2/layout/IconCircleList"/>
    <dgm:cxn modelId="{3D0782FE-9F86-48A0-B483-E553A04ECAD5}" type="presParOf" srcId="{00180060-03BA-4E10-B216-B49D47B98188}" destId="{B6CBC87E-197F-423D-955D-4307771A3E78}" srcOrd="3" destOrd="0" presId="urn:microsoft.com/office/officeart/2018/2/layout/IconCircleList"/>
    <dgm:cxn modelId="{DD4CBF7F-5924-4CFC-A777-BB61870C5732}" type="presParOf" srcId="{8D2066DE-AD0D-426F-AF9C-E169820C943B}" destId="{1DF55583-39FD-4DAD-B97C-C9198FD4EDA3}" srcOrd="5" destOrd="0" presId="urn:microsoft.com/office/officeart/2018/2/layout/IconCircleList"/>
    <dgm:cxn modelId="{CA7CE7FB-7861-446B-BCEB-09CE5C5699B9}" type="presParOf" srcId="{8D2066DE-AD0D-426F-AF9C-E169820C943B}" destId="{0D1CFC6E-549D-4D0F-A55D-7F6AF333FDA7}" srcOrd="6" destOrd="0" presId="urn:microsoft.com/office/officeart/2018/2/layout/IconCircleList"/>
    <dgm:cxn modelId="{710F3253-D383-4A46-9DBB-ED014E3EC181}" type="presParOf" srcId="{0D1CFC6E-549D-4D0F-A55D-7F6AF333FDA7}" destId="{460E1C9E-F930-424E-9DAF-B73DBF60CCAF}" srcOrd="0" destOrd="0" presId="urn:microsoft.com/office/officeart/2018/2/layout/IconCircleList"/>
    <dgm:cxn modelId="{980A09F8-A6D9-42C1-8758-9BB2BAA429CB}" type="presParOf" srcId="{0D1CFC6E-549D-4D0F-A55D-7F6AF333FDA7}" destId="{042590F5-670E-475E-A33B-7FF23DF57A5F}" srcOrd="1" destOrd="0" presId="urn:microsoft.com/office/officeart/2018/2/layout/IconCircleList"/>
    <dgm:cxn modelId="{622112B6-E0A4-41DF-AE43-B2B5FCB89EDE}" type="presParOf" srcId="{0D1CFC6E-549D-4D0F-A55D-7F6AF333FDA7}" destId="{BFD14A2A-D8A4-4A77-8844-EF5C44551CF9}" srcOrd="2" destOrd="0" presId="urn:microsoft.com/office/officeart/2018/2/layout/IconCircleList"/>
    <dgm:cxn modelId="{B59C4E16-E3A9-499C-BA91-8992F02AFEFB}" type="presParOf" srcId="{0D1CFC6E-549D-4D0F-A55D-7F6AF333FDA7}" destId="{E76782EA-FEFF-4F32-A18E-13372B2A6167}" srcOrd="3" destOrd="0" presId="urn:microsoft.com/office/officeart/2018/2/layout/IconCircleList"/>
    <dgm:cxn modelId="{4865DE17-D241-44D4-A9B8-C013C4D5871B}" type="presParOf" srcId="{8D2066DE-AD0D-426F-AF9C-E169820C943B}" destId="{28573B5B-D693-470A-82C4-264D319FF85C}" srcOrd="7" destOrd="0" presId="urn:microsoft.com/office/officeart/2018/2/layout/IconCircleList"/>
    <dgm:cxn modelId="{5330BC81-B916-48AE-8748-A7671CEC83D5}" type="presParOf" srcId="{8D2066DE-AD0D-426F-AF9C-E169820C943B}" destId="{9527EA09-03B1-4893-B3F9-59A70E050D29}" srcOrd="8" destOrd="0" presId="urn:microsoft.com/office/officeart/2018/2/layout/IconCircleList"/>
    <dgm:cxn modelId="{F67D798A-0DC6-4544-B32F-8F551B656E7E}" type="presParOf" srcId="{9527EA09-03B1-4893-B3F9-59A70E050D29}" destId="{50A40962-9ADE-4B1B-ABDB-C154A89AEDB7}" srcOrd="0" destOrd="0" presId="urn:microsoft.com/office/officeart/2018/2/layout/IconCircleList"/>
    <dgm:cxn modelId="{E6E4D9BF-DDBA-4D34-B16E-791F38EE2CB1}" type="presParOf" srcId="{9527EA09-03B1-4893-B3F9-59A70E050D29}" destId="{ECCC19EF-634A-4AC9-B5F7-55B29F76EF42}" srcOrd="1" destOrd="0" presId="urn:microsoft.com/office/officeart/2018/2/layout/IconCircleList"/>
    <dgm:cxn modelId="{E68C8834-0D06-4005-8AEC-8FECBCE4BA4B}" type="presParOf" srcId="{9527EA09-03B1-4893-B3F9-59A70E050D29}" destId="{7A88E344-1130-4822-9DED-F9713779E86D}" srcOrd="2" destOrd="0" presId="urn:microsoft.com/office/officeart/2018/2/layout/IconCircleList"/>
    <dgm:cxn modelId="{8FF099FB-1F3A-4E3E-9880-2E1C7FD45CC4}" type="presParOf" srcId="{9527EA09-03B1-4893-B3F9-59A70E050D29}" destId="{FB34B71E-DD2C-44A5-A084-F4C79AD3AC8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A4A16-DBC7-1C44-A0E1-A2B128390179}">
      <dsp:nvSpPr>
        <dsp:cNvPr id="0" name=""/>
        <dsp:cNvSpPr/>
      </dsp:nvSpPr>
      <dsp:spPr>
        <a:xfrm>
          <a:off x="0" y="410994"/>
          <a:ext cx="10515600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i="1" kern="1200"/>
            <a:t>Kan dieren in ziekenboeg, quarantaine of isolatie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i="1" kern="1200"/>
            <a:t>Kan adequaat reageren op ziekte en afwijkend gedrag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i="1" kern="1200"/>
            <a:t>Kan zieke en gewonde dieren transporteren</a:t>
          </a:r>
          <a:endParaRPr lang="en-US" sz="2300" kern="1200"/>
        </a:p>
      </dsp:txBody>
      <dsp:txXfrm>
        <a:off x="0" y="410994"/>
        <a:ext cx="10515600" cy="1738800"/>
      </dsp:txXfrm>
    </dsp:sp>
    <dsp:sp modelId="{E28B7C83-59B9-5B43-855D-26F74FA8DFED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i="1" kern="1200"/>
            <a:t>Vaardigheden:</a:t>
          </a:r>
          <a:endParaRPr lang="en-US" sz="2300" kern="1200"/>
        </a:p>
      </dsp:txBody>
      <dsp:txXfrm>
        <a:off x="558924" y="104657"/>
        <a:ext cx="7294632" cy="612672"/>
      </dsp:txXfrm>
    </dsp:sp>
    <dsp:sp modelId="{1C74C28D-9A74-6943-AA8E-CBCDFE9F22CB}">
      <dsp:nvSpPr>
        <dsp:cNvPr id="0" name=""/>
        <dsp:cNvSpPr/>
      </dsp:nvSpPr>
      <dsp:spPr>
        <a:xfrm>
          <a:off x="0" y="2613473"/>
          <a:ext cx="10515600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i="1" kern="1200"/>
            <a:t>Heeft kennis van ziektebeelden, zoönose, fysieke en gedragsmatige afwijkingen bij overige zoogdieren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i="1" kern="1200"/>
            <a:t>Heeft kennis van preventieve en curatieve gezondheidszorg</a:t>
          </a:r>
          <a:endParaRPr lang="en-US" sz="2300" kern="1200"/>
        </a:p>
      </dsp:txBody>
      <dsp:txXfrm>
        <a:off x="0" y="2613473"/>
        <a:ext cx="10515600" cy="1666350"/>
      </dsp:txXfrm>
    </dsp:sp>
    <dsp:sp modelId="{B1640314-51DD-CC4D-B29C-74284525D9DB}">
      <dsp:nvSpPr>
        <dsp:cNvPr id="0" name=""/>
        <dsp:cNvSpPr/>
      </dsp:nvSpPr>
      <dsp:spPr>
        <a:xfrm>
          <a:off x="525780" y="2273994"/>
          <a:ext cx="7360920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i="1" kern="1200"/>
            <a:t>Kennis:</a:t>
          </a:r>
          <a:endParaRPr lang="en-US" sz="2300" kern="1200"/>
        </a:p>
      </dsp:txBody>
      <dsp:txXfrm>
        <a:off x="558924" y="2307138"/>
        <a:ext cx="729463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3A2DD-045F-4343-BDDF-4F2867CC42EE}">
      <dsp:nvSpPr>
        <dsp:cNvPr id="0" name=""/>
        <dsp:cNvSpPr/>
      </dsp:nvSpPr>
      <dsp:spPr>
        <a:xfrm>
          <a:off x="1010" y="753907"/>
          <a:ext cx="522112" cy="5221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4E13-6FEB-46BC-9408-F0814035BA90}">
      <dsp:nvSpPr>
        <dsp:cNvPr id="0" name=""/>
        <dsp:cNvSpPr/>
      </dsp:nvSpPr>
      <dsp:spPr>
        <a:xfrm>
          <a:off x="110654" y="863551"/>
          <a:ext cx="302825" cy="302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5967F-FC37-49FB-9A8A-0148DBE2AFDA}">
      <dsp:nvSpPr>
        <dsp:cNvPr id="0" name=""/>
        <dsp:cNvSpPr/>
      </dsp:nvSpPr>
      <dsp:spPr>
        <a:xfrm>
          <a:off x="635004" y="753907"/>
          <a:ext cx="1230693" cy="5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Wat voor soort ziekte</a:t>
          </a:r>
          <a:endParaRPr lang="en-US" sz="1600" kern="1200"/>
        </a:p>
      </dsp:txBody>
      <dsp:txXfrm>
        <a:off x="635004" y="753907"/>
        <a:ext cx="1230693" cy="522112"/>
      </dsp:txXfrm>
    </dsp:sp>
    <dsp:sp modelId="{DD470CB8-A4F3-433F-8806-A9D4CCBA1C9C}">
      <dsp:nvSpPr>
        <dsp:cNvPr id="0" name=""/>
        <dsp:cNvSpPr/>
      </dsp:nvSpPr>
      <dsp:spPr>
        <a:xfrm>
          <a:off x="2080137" y="753907"/>
          <a:ext cx="522112" cy="5221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4E270-AF0F-4806-BEE1-AE5D80865060}">
      <dsp:nvSpPr>
        <dsp:cNvPr id="0" name=""/>
        <dsp:cNvSpPr/>
      </dsp:nvSpPr>
      <dsp:spPr>
        <a:xfrm>
          <a:off x="2189780" y="863551"/>
          <a:ext cx="302825" cy="302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8F92-8DA2-4E0B-95EE-9E60E0232E55}">
      <dsp:nvSpPr>
        <dsp:cNvPr id="0" name=""/>
        <dsp:cNvSpPr/>
      </dsp:nvSpPr>
      <dsp:spPr>
        <a:xfrm>
          <a:off x="2714130" y="753907"/>
          <a:ext cx="1230693" cy="5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Symptomen</a:t>
          </a:r>
          <a:endParaRPr lang="en-US" sz="1600" kern="1200"/>
        </a:p>
      </dsp:txBody>
      <dsp:txXfrm>
        <a:off x="2714130" y="753907"/>
        <a:ext cx="1230693" cy="522112"/>
      </dsp:txXfrm>
    </dsp:sp>
    <dsp:sp modelId="{464332B5-E50D-41B1-A656-84366FF33F49}">
      <dsp:nvSpPr>
        <dsp:cNvPr id="0" name=""/>
        <dsp:cNvSpPr/>
      </dsp:nvSpPr>
      <dsp:spPr>
        <a:xfrm>
          <a:off x="1010" y="1914612"/>
          <a:ext cx="522112" cy="5221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56369-2272-467A-A71D-40731C5245D4}">
      <dsp:nvSpPr>
        <dsp:cNvPr id="0" name=""/>
        <dsp:cNvSpPr/>
      </dsp:nvSpPr>
      <dsp:spPr>
        <a:xfrm>
          <a:off x="110654" y="2024256"/>
          <a:ext cx="302825" cy="302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BC87E-197F-423D-955D-4307771A3E78}">
      <dsp:nvSpPr>
        <dsp:cNvPr id="0" name=""/>
        <dsp:cNvSpPr/>
      </dsp:nvSpPr>
      <dsp:spPr>
        <a:xfrm>
          <a:off x="635004" y="1914612"/>
          <a:ext cx="1230693" cy="5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Behandeling</a:t>
          </a:r>
          <a:endParaRPr lang="en-US" sz="1600" kern="1200"/>
        </a:p>
      </dsp:txBody>
      <dsp:txXfrm>
        <a:off x="635004" y="1914612"/>
        <a:ext cx="1230693" cy="522112"/>
      </dsp:txXfrm>
    </dsp:sp>
    <dsp:sp modelId="{460E1C9E-F930-424E-9DAF-B73DBF60CCAF}">
      <dsp:nvSpPr>
        <dsp:cNvPr id="0" name=""/>
        <dsp:cNvSpPr/>
      </dsp:nvSpPr>
      <dsp:spPr>
        <a:xfrm>
          <a:off x="2080137" y="1914612"/>
          <a:ext cx="522112" cy="5221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590F5-670E-475E-A33B-7FF23DF57A5F}">
      <dsp:nvSpPr>
        <dsp:cNvPr id="0" name=""/>
        <dsp:cNvSpPr/>
      </dsp:nvSpPr>
      <dsp:spPr>
        <a:xfrm>
          <a:off x="2189780" y="2024256"/>
          <a:ext cx="302825" cy="3028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782EA-FEFF-4F32-A18E-13372B2A6167}">
      <dsp:nvSpPr>
        <dsp:cNvPr id="0" name=""/>
        <dsp:cNvSpPr/>
      </dsp:nvSpPr>
      <dsp:spPr>
        <a:xfrm>
          <a:off x="2714130" y="1914612"/>
          <a:ext cx="1230693" cy="5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Prognose</a:t>
          </a:r>
          <a:endParaRPr lang="en-US" sz="1600" kern="1200"/>
        </a:p>
      </dsp:txBody>
      <dsp:txXfrm>
        <a:off x="2714130" y="1914612"/>
        <a:ext cx="1230693" cy="522112"/>
      </dsp:txXfrm>
    </dsp:sp>
    <dsp:sp modelId="{50A40962-9ADE-4B1B-ABDB-C154A89AEDB7}">
      <dsp:nvSpPr>
        <dsp:cNvPr id="0" name=""/>
        <dsp:cNvSpPr/>
      </dsp:nvSpPr>
      <dsp:spPr>
        <a:xfrm>
          <a:off x="1010" y="3075318"/>
          <a:ext cx="522112" cy="5221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19EF-634A-4AC9-B5F7-55B29F76EF42}">
      <dsp:nvSpPr>
        <dsp:cNvPr id="0" name=""/>
        <dsp:cNvSpPr/>
      </dsp:nvSpPr>
      <dsp:spPr>
        <a:xfrm>
          <a:off x="110654" y="3184961"/>
          <a:ext cx="302825" cy="3028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4B71E-DD2C-44A5-A084-F4C79AD3AC89}">
      <dsp:nvSpPr>
        <dsp:cNvPr id="0" name=""/>
        <dsp:cNvSpPr/>
      </dsp:nvSpPr>
      <dsp:spPr>
        <a:xfrm>
          <a:off x="635004" y="3075318"/>
          <a:ext cx="1230693" cy="52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Preventie</a:t>
          </a:r>
          <a:endParaRPr lang="en-US" sz="1600" kern="1200"/>
        </a:p>
      </dsp:txBody>
      <dsp:txXfrm>
        <a:off x="635004" y="3075318"/>
        <a:ext cx="1230693" cy="522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44FDE-B74A-04F9-0B2A-9932746AA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1F255F-CB21-3656-9B11-EE5F44E3F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F2777D-6218-7AE8-88C6-D6D3D3EE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8F98A1-3A77-B871-239E-81796576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B958D3-0CD3-E2E7-85EA-6673BA76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90EE1-EE99-94AF-20CB-DAF2EE50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3D34BE-338E-4788-0D65-B41C76188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EFECC-C6E9-AA2E-8AB2-47DD214D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E4E6A0-CF61-3B4F-C352-06FFA1BF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5294D-D497-9359-D0F3-A62D6BAC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86114A-54A2-364D-3DBF-EB4077B53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ECDAFB-8F19-785D-CED9-D010DFE4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A890DF-7231-312F-878B-0A3EC190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6E0DE-55A5-9E58-D626-56F2BFFC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3E1E4-3E01-B498-07D8-8A2FB6D1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7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B7AC0-95D1-20E2-EA66-26C2B0C9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71F09-D4DC-BB80-3DB1-93A92142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4885C1-4F6A-9C97-9656-65C23919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60BA63-3ABA-B791-4362-7E9B9960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B35CEB-1FD0-A97D-0007-FCBBD9E1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59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06FF7-7486-39F0-E619-A0B5DCEA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222D59-12F6-53CB-2343-F2508731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448D7A-17A9-D2F0-CD52-3F1F240D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EE33F9-134D-48B7-9727-70D3C999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A877D0-242D-F7D0-0F5B-D42B6F8D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85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140F7-218C-33C8-AB31-F0E4CAB3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75C94-B694-3BB8-1A92-93DC7CD7B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FE4670-79EF-2C2C-1EA9-298113736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BFAC44-D9DC-088D-E20C-C814C6A6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D99C5E-A898-45B0-4A98-1E88CD1C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623FCF-3B92-D96A-BB09-CB0AD8B4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36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59AF0-CAA2-5454-CE18-DDA5641F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95D0CC-4D99-41BF-0187-42B7C1A0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54935D-6D6E-AA4E-7A44-0C9E34FA6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01E532-F4D0-5A0F-EDED-4B7BF57FF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11AF72-875F-E25B-C9C0-A3B4E3181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C751F7-2055-C191-400F-FB2A82CD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9C328E-E0E2-9F65-1F54-A370DD6E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969EDB-E1C9-2B27-181D-FD4F9848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8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10575-4722-366F-B23E-38E299C0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FDB40A-00AC-4066-DAF7-5883013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7881A-43AE-E894-6CA4-B4866F78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BD789A-D3B1-6EEA-D080-BA9A3D47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56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4FE3FA-A7F9-7353-5221-6FCFD228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E7C314-7D59-097E-85A8-83934927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7C63B1-7FD4-5D03-33BE-7E8BDD5D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90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4A7CE-0EF5-0CE2-0E6E-C53B2FAD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DC935-C238-17A2-4322-DE632C7C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56E43B-E674-5B3D-BF44-17E91FAE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3D0C39-FBB2-1C5A-09A3-893C2A4E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5D7D04-C706-C362-E2CA-EF786B2C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19EA72-5B5A-D3C8-3836-F42D71B4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8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77862-68C8-8307-51B7-F91829AA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31B1F6-BAFD-FD17-3AD6-AC2B8BDE8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5A9AFC-977B-1946-BC07-42C3A945C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D7CC69-A839-C3EC-88E6-F4A85E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C5C093-8147-C760-6C9F-932110DA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5BFDD0-7237-B558-4D8B-09E47A5B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0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0BCDB-5368-9BF9-5DFE-1FD55F59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ECE630-30F8-5EE1-7A21-8BEEB6C5A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E98241-82DA-68B6-75DF-4A662E06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FC4D7-31CE-734E-BE61-21DC3E8D3D40}" type="datetimeFigureOut">
              <a:rPr lang="nl-NL" smtClean="0"/>
              <a:t>17-05-2022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E5DF9F-16F2-67AC-C2AF-77434CDB8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6E1522-F202-C0A9-95A5-9F920CC1E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D3EF-A557-E944-94B9-FE54A29A9B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nijnen Archives - Dierenarts Breckpot">
            <a:extLst>
              <a:ext uri="{FF2B5EF4-FFF2-40B4-BE49-F238E27FC236}">
                <a16:creationId xmlns:a16="http://schemas.microsoft.com/office/drawing/2014/main" id="{CA6B1F38-4682-A691-8CB0-BAA71267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155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58DBD7-A93C-271F-40E4-6C2BA3B7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nl-NL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Gezondheid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4779BC-1318-8925-E11F-5E61E364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nl-NL" sz="3200"/>
              <a:t>Gezondheid van overige zoogdieren</a:t>
            </a:r>
          </a:p>
        </p:txBody>
      </p:sp>
    </p:spTree>
    <p:extLst>
      <p:ext uri="{BB962C8B-B14F-4D97-AF65-F5344CB8AC3E}">
        <p14:creationId xmlns:p14="http://schemas.microsoft.com/office/powerpoint/2010/main" val="37969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Thermometer Voor Dieren kopen? I MyXLshop (Tip)">
            <a:extLst>
              <a:ext uri="{FF2B5EF4-FFF2-40B4-BE49-F238E27FC236}">
                <a16:creationId xmlns:a16="http://schemas.microsoft.com/office/drawing/2014/main" id="{1D19584A-9278-12DC-BF4C-1D196E8D0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2" b="19658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B171C2-BD4B-4404-9F85-D74F0746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Normaalwaden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E0932D-B6DB-0E35-4DA8-07FE1A40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Ademhaling per minuut</a:t>
            </a:r>
          </a:p>
          <a:p>
            <a:r>
              <a:rPr lang="nl-NL" sz="2000">
                <a:solidFill>
                  <a:srgbClr val="FFFFFF"/>
                </a:solidFill>
              </a:rPr>
              <a:t>Hartslag per minuut</a:t>
            </a:r>
          </a:p>
          <a:p>
            <a:r>
              <a:rPr lang="nl-NL" sz="2000">
                <a:solidFill>
                  <a:srgbClr val="FFFFFF"/>
                </a:solidFill>
              </a:rPr>
              <a:t>Normale lichaamstemperatuur</a:t>
            </a:r>
          </a:p>
        </p:txBody>
      </p:sp>
    </p:spTree>
    <p:extLst>
      <p:ext uri="{BB962C8B-B14F-4D97-AF65-F5344CB8AC3E}">
        <p14:creationId xmlns:p14="http://schemas.microsoft.com/office/powerpoint/2010/main" val="386978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13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Uitdroging bij jonge dieren - Melk voor Dieren">
            <a:extLst>
              <a:ext uri="{FF2B5EF4-FFF2-40B4-BE49-F238E27FC236}">
                <a16:creationId xmlns:a16="http://schemas.microsoft.com/office/drawing/2014/main" id="{C27E8CB3-2CE2-C927-EBB4-8A91AAE35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3190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BF993F-67E6-4C3B-E6F8-12237DA4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Waar letten we nog meer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D55E16-3A88-C52B-4CE4-FB725532B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Slijmvliezen</a:t>
            </a:r>
          </a:p>
          <a:p>
            <a:r>
              <a:rPr lang="nl-NL" sz="2000">
                <a:solidFill>
                  <a:srgbClr val="FFFFFF"/>
                </a:solidFill>
              </a:rPr>
              <a:t>Turgor</a:t>
            </a:r>
          </a:p>
          <a:p>
            <a:r>
              <a:rPr lang="nl-NL" sz="2000">
                <a:solidFill>
                  <a:srgbClr val="FFFFFF"/>
                </a:solidFill>
              </a:rPr>
              <a:t>Lymfeknopen</a:t>
            </a:r>
          </a:p>
        </p:txBody>
      </p:sp>
    </p:spTree>
    <p:extLst>
      <p:ext uri="{BB962C8B-B14F-4D97-AF65-F5344CB8AC3E}">
        <p14:creationId xmlns:p14="http://schemas.microsoft.com/office/powerpoint/2010/main" val="7243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73BC9-7CB9-51C3-F0DD-ABEF5B2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AB3C23EF-D575-BB0F-15B7-EE497AAB94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39458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4BFBDF87-587D-2CAB-B15E-0C96DB380BBF}"/>
              </a:ext>
            </a:extLst>
          </p:cNvPr>
          <p:cNvSpPr txBox="1"/>
          <p:nvPr/>
        </p:nvSpPr>
        <p:spPr>
          <a:xfrm>
            <a:off x="6096000" y="306566"/>
            <a:ext cx="670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Diergroep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VHS/RHD virus (konijn)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Myxomatose virus (konijn)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Olifantstanden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Normaalwaarden konijn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Diergroep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Verkoudheid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Gebitsproblemen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Diarree/ verstoppingen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Normaalwaarde hamster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Diergroep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Sugar glider ICK ziekte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Longontsteking (chinchilla)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Schimmelinfectie (chinchilla)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Normaalwaarde gerbil</a:t>
            </a:r>
            <a:endParaRPr lang="nl-NL" dirty="0"/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Diergroep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Maagzweren (alpaca)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Schurft (alpaca)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Urineweginfecties (</a:t>
            </a:r>
            <a:r>
              <a:rPr lang="nl-NL" dirty="0" err="1"/>
              <a:t>witbuik</a:t>
            </a:r>
            <a:r>
              <a:rPr lang="nl-NL" dirty="0"/>
              <a:t> egel)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Normaalwaarde cavia</a:t>
            </a:r>
          </a:p>
        </p:txBody>
      </p:sp>
    </p:spTree>
    <p:extLst>
      <p:ext uri="{BB962C8B-B14F-4D97-AF65-F5344CB8AC3E}">
        <p14:creationId xmlns:p14="http://schemas.microsoft.com/office/powerpoint/2010/main" val="66314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67284-10C6-85D0-4C04-C42EA94A6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4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E25ED1-E939-5429-B462-F8BEA77C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6A4B456-5B82-018D-7F5D-DD224DB68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0885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77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79A448-479F-406F-56C6-E0B0EF17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nl-NL" sz="3200"/>
              <a:t>Enkele belangrijke begrippen</a:t>
            </a:r>
          </a:p>
        </p:txBody>
      </p:sp>
      <p:pic>
        <p:nvPicPr>
          <p:cNvPr id="2050" name="Picture 2" descr="DAP Proosdijlanden Mei konijnen en knaagdieren maand! - DAP Proosdijlanden">
            <a:extLst>
              <a:ext uri="{FF2B5EF4-FFF2-40B4-BE49-F238E27FC236}">
                <a16:creationId xmlns:a16="http://schemas.microsoft.com/office/drawing/2014/main" id="{317BD72B-1CFE-24AE-900E-47272136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-1" b="-1"/>
          <a:stretch/>
        </p:blipFill>
        <p:spPr bwMode="auto">
          <a:xfrm>
            <a:off x="20" y="10"/>
            <a:ext cx="12191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3114B7-A559-01D4-939E-F81A67DD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r>
              <a:rPr lang="nl-NL" sz="1800" dirty="0"/>
              <a:t>Conditiebepalen</a:t>
            </a:r>
          </a:p>
          <a:p>
            <a:r>
              <a:rPr lang="nl-NL" sz="1800" dirty="0"/>
              <a:t>Preventieve zorg</a:t>
            </a:r>
          </a:p>
          <a:p>
            <a:r>
              <a:rPr lang="nl-NL" sz="1800" dirty="0"/>
              <a:t>Curatieve zorg</a:t>
            </a:r>
          </a:p>
          <a:p>
            <a:r>
              <a:rPr lang="nl-NL" sz="1800" dirty="0"/>
              <a:t>Zoönose 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978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5454E-FFB2-FBB0-6F24-0E096191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Quarantaine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F9F70-B4AF-B116-1385-13507CC1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Gezondheid status is onbekend</a:t>
            </a:r>
          </a:p>
          <a:p>
            <a:r>
              <a:rPr lang="nl-NL" sz="2000"/>
              <a:t>Vaccinatiestatus is onbekend of onvolledig</a:t>
            </a:r>
          </a:p>
          <a:p>
            <a:r>
              <a:rPr lang="nl-NL" sz="2000"/>
              <a:t>Verplicht?</a:t>
            </a:r>
          </a:p>
          <a:p>
            <a:r>
              <a:rPr lang="nl-NL" sz="2000"/>
              <a:t>Minimaal 2 weken waarom?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2F20D1-B642-6993-6D11-53F583A76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370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9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EB279-BCBE-C9DA-9CD9-E7B5D472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Ziekenboeg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0A086B-FB29-7AD4-6DF6-1D57AECE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Wanneer dieren ziek zijn</a:t>
            </a:r>
          </a:p>
          <a:p>
            <a:r>
              <a:rPr lang="nl-NL" sz="2000"/>
              <a:t>De dieren mogen wel bij elkaar?</a:t>
            </a:r>
          </a:p>
        </p:txBody>
      </p:sp>
      <p:pic>
        <p:nvPicPr>
          <p:cNvPr id="4098" name="Picture 2" descr="Zwakke dieren kunnen nu in alle rust herstellen in de nieuwe recoveryruimte  van Hokazo | Stichting DierenLot">
            <a:extLst>
              <a:ext uri="{FF2B5EF4-FFF2-40B4-BE49-F238E27FC236}">
                <a16:creationId xmlns:a16="http://schemas.microsoft.com/office/drawing/2014/main" id="{07E8D7D3-50DD-B562-4607-7CB93615A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r="588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D8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4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4C661-6CBE-41F2-AA30-F21FF71B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Isolatieruimte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8A850-47FB-0773-BF91-794220C2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/>
              <a:t>Bij besmetting met besmettelijk ziekte</a:t>
            </a:r>
          </a:p>
          <a:p>
            <a:r>
              <a:rPr lang="nl-NL" sz="2000"/>
              <a:t>Volledig afgeschermd van andere dieren</a:t>
            </a:r>
          </a:p>
          <a:p>
            <a:r>
              <a:rPr lang="nl-NL" sz="2000"/>
              <a:t>Streng schema na volgen</a:t>
            </a:r>
          </a:p>
          <a:p>
            <a:r>
              <a:rPr lang="nl-NL" sz="2000"/>
              <a:t>Strenge hygiëneregels </a:t>
            </a:r>
          </a:p>
        </p:txBody>
      </p:sp>
      <p:pic>
        <p:nvPicPr>
          <p:cNvPr id="5122" name="Picture 2" descr="Dierenkliniek Julianadorp | Opname">
            <a:extLst>
              <a:ext uri="{FF2B5EF4-FFF2-40B4-BE49-F238E27FC236}">
                <a16:creationId xmlns:a16="http://schemas.microsoft.com/office/drawing/2014/main" id="{DE8FE62F-9B8E-004B-823C-BBF59EF52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r="-2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37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8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ERZORGING ALPACA'S | Het verzorgen van alpaca's, wat komt daarbij kijken?">
            <a:extLst>
              <a:ext uri="{FF2B5EF4-FFF2-40B4-BE49-F238E27FC236}">
                <a16:creationId xmlns:a16="http://schemas.microsoft.com/office/drawing/2014/main" id="{C3008EEC-C724-CDBD-D474-E5CF7935A5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b="63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4DB147-AEB0-A5B1-70BC-4CC5602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Preventieve zorg voor dieren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2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0x De leukste alpaca overnachtingen | Holidayguru.nl">
            <a:extLst>
              <a:ext uri="{FF2B5EF4-FFF2-40B4-BE49-F238E27FC236}">
                <a16:creationId xmlns:a16="http://schemas.microsoft.com/office/drawing/2014/main" id="{519E58AE-5894-BDF9-0E02-751B818F1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48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C428E8-870A-2CAA-6F47-44189857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Curatieve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zorg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dieren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3215E-C550-8F06-EBD8-6266F9DC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63" y="4071597"/>
            <a:ext cx="10515600" cy="12865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Normaalwaden van een dier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B56E9-CEBD-2B6F-B6B5-CE2A860B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69" y="5572126"/>
            <a:ext cx="10509388" cy="55696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Wat zijn dat?/waar denken we aan?</a:t>
            </a:r>
          </a:p>
        </p:txBody>
      </p:sp>
      <p:pic>
        <p:nvPicPr>
          <p:cNvPr id="6146" name="Picture 2" descr="Snacks - animal world">
            <a:extLst>
              <a:ext uri="{FF2B5EF4-FFF2-40B4-BE49-F238E27FC236}">
                <a16:creationId xmlns:a16="http://schemas.microsoft.com/office/drawing/2014/main" id="{B37E5064-1CB4-69FF-33C2-F144AD630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r="5386"/>
          <a:stretch/>
        </p:blipFill>
        <p:spPr bwMode="auto">
          <a:xfrm>
            <a:off x="20" y="2"/>
            <a:ext cx="12191979" cy="39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00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220</Words>
  <Application>Microsoft Macintosh PowerPoint</Application>
  <PresentationFormat>Breedbeeld</PresentationFormat>
  <Paragraphs>68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Gezondheid</vt:lpstr>
      <vt:lpstr>Leerdoelen</vt:lpstr>
      <vt:lpstr>Enkele belangrijke begrippen</vt:lpstr>
      <vt:lpstr>Quarantaine </vt:lpstr>
      <vt:lpstr>Ziekenboeg</vt:lpstr>
      <vt:lpstr>Isolatieruimte</vt:lpstr>
      <vt:lpstr>Preventieve zorg voor dieren</vt:lpstr>
      <vt:lpstr>Curatieve zorg voor dieren</vt:lpstr>
      <vt:lpstr>Normaalwaden van een dier</vt:lpstr>
      <vt:lpstr>Normaalwaden</vt:lpstr>
      <vt:lpstr>Waar letten we nog meer op?</vt:lpstr>
      <vt:lpstr>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</dc:title>
  <dc:creator>Ria Brinkman</dc:creator>
  <cp:lastModifiedBy>Ria Brinkman</cp:lastModifiedBy>
  <cp:revision>3</cp:revision>
  <dcterms:created xsi:type="dcterms:W3CDTF">2022-05-17T16:00:55Z</dcterms:created>
  <dcterms:modified xsi:type="dcterms:W3CDTF">2022-05-18T08:02:36Z</dcterms:modified>
</cp:coreProperties>
</file>